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71" r:id="rId2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365C0"/>
    <a:srgbClr val="00AEEE"/>
    <a:srgbClr val="C92405"/>
    <a:srgbClr val="DD2909"/>
    <a:srgbClr val="37D2EA"/>
    <a:srgbClr val="38E1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2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490"/>
    <p:restoredTop sz="94646"/>
  </p:normalViewPr>
  <p:slideViewPr>
    <p:cSldViewPr snapToGrid="0" snapToObjects="1">
      <p:cViewPr>
        <p:scale>
          <a:sx n="83" d="100"/>
          <a:sy n="83" d="100"/>
        </p:scale>
        <p:origin x="384" y="-1040"/>
      </p:cViewPr>
      <p:guideLst/>
    </p:cSldViewPr>
  </p:slideViewPr>
  <p:notesTextViewPr>
    <p:cViewPr>
      <p:scale>
        <a:sx n="75" d="100"/>
        <a:sy n="75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 dirty="0"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idx="13"/>
          </p:nvPr>
        </p:nvSpPr>
        <p:spPr>
          <a:xfrm>
            <a:off x="-812800" y="0"/>
            <a:ext cx="15232066" cy="10160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>
            <a:spLocks noGrp="1"/>
          </p:cNvSpPr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>
            <a:spLocks noGrp="1"/>
          </p:cNvSpPr>
          <p:nvPr>
            <p:ph type="pic" idx="13"/>
          </p:nvPr>
        </p:nvSpPr>
        <p:spPr>
          <a:xfrm>
            <a:off x="2717800" y="635000"/>
            <a:ext cx="12357100" cy="8238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52500" y="4762500"/>
            <a:ext cx="5334000" cy="4102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7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>
            <a:spLocks noGrp="1"/>
          </p:cNvSpPr>
          <p:nvPr>
            <p:ph type="pic" idx="13"/>
          </p:nvPr>
        </p:nvSpPr>
        <p:spPr>
          <a:xfrm>
            <a:off x="4533900" y="2603500"/>
            <a:ext cx="9429750" cy="62865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6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7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952500" y="26035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>
            <a:spLocks noGrp="1"/>
          </p:cNvSpPr>
          <p:nvPr>
            <p:ph type="pic" sz="quarter" idx="13"/>
          </p:nvPr>
        </p:nvSpPr>
        <p:spPr>
          <a:xfrm>
            <a:off x="6680200" y="5026947"/>
            <a:ext cx="6057901" cy="4040705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84" name="Image"/>
          <p:cNvSpPr>
            <a:spLocks noGrp="1"/>
          </p:cNvSpPr>
          <p:nvPr>
            <p:ph type="pic" sz="quarter" idx="14"/>
          </p:nvPr>
        </p:nvSpPr>
        <p:spPr>
          <a:xfrm>
            <a:off x="6502400" y="886747"/>
            <a:ext cx="5867400" cy="39116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85" name="Image"/>
          <p:cNvSpPr>
            <a:spLocks noGrp="1"/>
          </p:cNvSpPr>
          <p:nvPr>
            <p:ph type="pic" idx="15"/>
          </p:nvPr>
        </p:nvSpPr>
        <p:spPr>
          <a:xfrm>
            <a:off x="-2374900" y="889000"/>
            <a:ext cx="11976100" cy="7984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8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13"/>
          </p:nvPr>
        </p:nvSpPr>
        <p:spPr>
          <a:xfrm>
            <a:off x="1270000" y="6362700"/>
            <a:ext cx="10464800" cy="4699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2400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–Johnny Appleseed</a:t>
            </a:r>
          </a:p>
        </p:txBody>
      </p:sp>
      <p:sp>
        <p:nvSpPr>
          <p:cNvPr id="94" name="“Type a quote here.”"/>
          <p:cNvSpPr txBox="1">
            <a:spLocks noGrp="1"/>
          </p:cNvSpPr>
          <p:nvPr>
            <p:ph type="body" sz="quarter" idx="14"/>
          </p:nvPr>
        </p:nvSpPr>
        <p:spPr>
          <a:xfrm>
            <a:off x="1270000" y="4267200"/>
            <a:ext cx="10464800" cy="685800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800"/>
            </a:lvl1pPr>
          </a:lstStyle>
          <a:p>
            <a:r>
              <a:t>“Type a quote here.” </a:t>
            </a:r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952500" y="4445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26035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311798" y="9251950"/>
            <a:ext cx="368504" cy="3810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800"/>
            </a:lvl1pPr>
          </a:lstStyle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ransition spd="med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rasshopper Word of the Day"/>
          <p:cNvSpPr txBox="1"/>
          <p:nvPr/>
        </p:nvSpPr>
        <p:spPr>
          <a:xfrm>
            <a:off x="2048418" y="358709"/>
            <a:ext cx="10413107" cy="10259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700" b="1">
                <a:solidFill>
                  <a:schemeClr val="accent5"/>
                </a:solidFill>
                <a:latin typeface="American Typewriter"/>
                <a:ea typeface="American Typewriter"/>
                <a:cs typeface="American Typewriter"/>
                <a:sym typeface="American Typewriter"/>
              </a:defRPr>
            </a:lvl1pPr>
          </a:lstStyle>
          <a:p>
            <a:r>
              <a:rPr lang="en-GB" sz="6000" dirty="0">
                <a:solidFill>
                  <a:srgbClr val="00AEEE"/>
                </a:solidFill>
                <a:latin typeface="Gill Sans MT" panose="020B0502020104020203" pitchFamily="34" charset="77"/>
              </a:rPr>
              <a:t>WOD – Autumn 2 Overview</a:t>
            </a:r>
            <a:endParaRPr sz="6000" dirty="0">
              <a:solidFill>
                <a:srgbClr val="00AEEE"/>
              </a:solidFill>
              <a:latin typeface="Gill Sans MT" panose="020B0502020104020203" pitchFamily="34" charset="77"/>
            </a:endParaRPr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7EB416CD-9B55-CF42-A04C-30197FD22A3C}"/>
              </a:ext>
            </a:extLst>
          </p:cNvPr>
          <p:cNvGrpSpPr/>
          <p:nvPr/>
        </p:nvGrpSpPr>
        <p:grpSpPr>
          <a:xfrm>
            <a:off x="12304821" y="1110918"/>
            <a:ext cx="8917924" cy="15439250"/>
            <a:chOff x="11782763" y="-862597"/>
            <a:chExt cx="8917924" cy="15439250"/>
          </a:xfrm>
        </p:grpSpPr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A6BF06AC-22FD-FD44-8419-6C2D4AA8FA73}"/>
                </a:ext>
              </a:extLst>
            </p:cNvPr>
            <p:cNvSpPr/>
            <p:nvPr/>
          </p:nvSpPr>
          <p:spPr>
            <a:xfrm rot="896267" flipH="1">
              <a:off x="12315522" y="-525755"/>
              <a:ext cx="8385165" cy="15102408"/>
            </a:xfrm>
            <a:prstGeom prst="rect">
              <a:avLst/>
            </a:prstGeom>
            <a:solidFill>
              <a:srgbClr val="38E1FF"/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9D3503DD-D270-5F47-A19A-8586E0671135}"/>
                </a:ext>
              </a:extLst>
            </p:cNvPr>
            <p:cNvSpPr/>
            <p:nvPr/>
          </p:nvSpPr>
          <p:spPr>
            <a:xfrm rot="896267" flipH="1">
              <a:off x="11782763" y="-862597"/>
              <a:ext cx="6869178" cy="15102408"/>
            </a:xfrm>
            <a:prstGeom prst="rect">
              <a:avLst/>
            </a:prstGeom>
            <a:solidFill>
              <a:srgbClr val="38E1FF">
                <a:alpha val="33000"/>
              </a:srgbClr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37D75134-4940-2E43-970D-7151127F0958}"/>
              </a:ext>
            </a:extLst>
          </p:cNvPr>
          <p:cNvGrpSpPr/>
          <p:nvPr/>
        </p:nvGrpSpPr>
        <p:grpSpPr>
          <a:xfrm rot="11574440">
            <a:off x="-8428798" y="-6316639"/>
            <a:ext cx="8917924" cy="15439250"/>
            <a:chOff x="11782763" y="-862597"/>
            <a:chExt cx="8917924" cy="15439250"/>
          </a:xfrm>
        </p:grpSpPr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0DE4B2CD-9BA7-F745-975D-04D6E068AAAF}"/>
                </a:ext>
              </a:extLst>
            </p:cNvPr>
            <p:cNvSpPr/>
            <p:nvPr/>
          </p:nvSpPr>
          <p:spPr>
            <a:xfrm rot="896267" flipH="1">
              <a:off x="12315522" y="-525755"/>
              <a:ext cx="8385165" cy="15102408"/>
            </a:xfrm>
            <a:prstGeom prst="rect">
              <a:avLst/>
            </a:prstGeom>
            <a:solidFill>
              <a:srgbClr val="38E1FF"/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E68024AA-F9BA-D840-9EF5-E93003D788D2}"/>
                </a:ext>
              </a:extLst>
            </p:cNvPr>
            <p:cNvSpPr/>
            <p:nvPr/>
          </p:nvSpPr>
          <p:spPr>
            <a:xfrm rot="896267" flipH="1">
              <a:off x="11782763" y="-862597"/>
              <a:ext cx="6869178" cy="15102408"/>
            </a:xfrm>
            <a:prstGeom prst="rect">
              <a:avLst/>
            </a:prstGeom>
            <a:solidFill>
              <a:srgbClr val="38E1FF">
                <a:alpha val="33000"/>
              </a:srgbClr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</p:grpSp>
      <p:pic>
        <p:nvPicPr>
          <p:cNvPr id="9" name="Picture 8">
            <a:extLst>
              <a:ext uri="{FF2B5EF4-FFF2-40B4-BE49-F238E27FC236}">
                <a16:creationId xmlns:a16="http://schemas.microsoft.com/office/drawing/2014/main" id="{E1C808EC-8455-CA43-8401-6823600E17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9410" r="12019" b="14894"/>
          <a:stretch/>
        </p:blipFill>
        <p:spPr>
          <a:xfrm>
            <a:off x="308911" y="305549"/>
            <a:ext cx="1622203" cy="1340029"/>
          </a:xfrm>
          <a:prstGeom prst="rect">
            <a:avLst/>
          </a:prstGeom>
        </p:spPr>
      </p:pic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D49B81AD-A600-27E6-3D96-319197B0AA2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96266918"/>
              </p:ext>
            </p:extLst>
          </p:nvPr>
        </p:nvGraphicFramePr>
        <p:xfrm>
          <a:off x="786911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1 – Nov 4th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scratch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wrong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guest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strong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weak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vivid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abundant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vulnerable 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subdue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obnoxious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B329C863-E47E-29BC-03D0-04702F423B7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177244"/>
              </p:ext>
            </p:extLst>
          </p:nvPr>
        </p:nvGraphicFramePr>
        <p:xfrm>
          <a:off x="786911" y="5578464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5 – Dec 2nd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smash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snore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tunnel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upset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visit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swerve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sudden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prefer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smug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obsess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0ABB42DF-E0F1-F67D-D1C3-A04E5BC47C9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03837442"/>
              </p:ext>
            </p:extLst>
          </p:nvPr>
        </p:nvGraphicFramePr>
        <p:xfrm>
          <a:off x="3814208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2 – Nov 11th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shadow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excellent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strange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final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swing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weary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undulate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unsure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stain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nuisance 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C14BE44D-7304-2696-AFCE-0ED5B7B708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7034615"/>
              </p:ext>
            </p:extLst>
          </p:nvPr>
        </p:nvGraphicFramePr>
        <p:xfrm>
          <a:off x="6841505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3 – Nov 18th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shake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fiddle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stroke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mystery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brilliant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turbulent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tremble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translucent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spoil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nimble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F2516CD0-7A50-F343-7E26-3706EB3DA3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711522"/>
              </p:ext>
            </p:extLst>
          </p:nvPr>
        </p:nvGraphicFramePr>
        <p:xfrm>
          <a:off x="9868802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4 – Nov 25th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slide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filthy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target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sweep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thief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tolerate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thwart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tease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solitary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observe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D440E9CA-1CB2-79EE-5922-3B70F434110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8490255"/>
              </p:ext>
            </p:extLst>
          </p:nvPr>
        </p:nvGraphicFramePr>
        <p:xfrm>
          <a:off x="3814208" y="5578464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6 – Dec 9th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silent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create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dash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flavour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spare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insecure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sparse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provoke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intercept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obscure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id="{0DC64155-CE16-96A7-4FD3-1626CEBA2E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8988478"/>
              </p:ext>
            </p:extLst>
          </p:nvPr>
        </p:nvGraphicFramePr>
        <p:xfrm>
          <a:off x="6841505" y="5578464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7 – Dec 16th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sketch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dare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snatch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crunchy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dream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prolific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instead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surplus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impress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Gill Sans MT" panose="020B0502020104020203" pitchFamily="34" charset="77"/>
                        </a:rPr>
                        <a:t>obstruct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97034231"/>
      </p:ext>
    </p:extLst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24293</TotalTime>
  <Words>180</Words>
  <Application>Microsoft Macintosh PowerPoint</Application>
  <PresentationFormat>Custom</PresentationFormat>
  <Paragraphs>148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Gill Sans MT</vt:lpstr>
      <vt:lpstr>Helvetica</vt:lpstr>
      <vt:lpstr>Helvetica Light</vt:lpstr>
      <vt:lpstr>Helvetica Neue</vt:lpstr>
      <vt:lpstr>White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Andrew Jennings</cp:lastModifiedBy>
  <cp:revision>463</cp:revision>
  <dcterms:modified xsi:type="dcterms:W3CDTF">2024-10-09T12:15:34Z</dcterms:modified>
</cp:coreProperties>
</file>